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4" name="Shape 15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заголовка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3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Линия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5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06" name="Изображение"/>
          <p:cNvSpPr/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Изображение"/>
          <p:cNvSpPr/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8" name="Изображение"/>
          <p:cNvSpPr/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9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10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1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Линия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9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20" name="Изображение"/>
          <p:cNvSpPr/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2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«Место ввода цитаты»."/>
          <p:cNvSpPr txBox="1"/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«Место ввода цитаты».</a:t>
            </a:r>
          </a:p>
        </p:txBody>
      </p:sp>
      <p:sp>
        <p:nvSpPr>
          <p:cNvPr id="131" name="— Иван Арсентьев"/>
          <p:cNvSpPr txBox="1"/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i="1" sz="3800"/>
            </a:lvl1pPr>
          </a:lstStyle>
          <a:p>
            <a:pPr/>
            <a:r>
              <a:t>— Иван Арсентьев</a:t>
            </a:r>
          </a:p>
        </p:txBody>
      </p:sp>
      <p:sp>
        <p:nvSpPr>
          <p:cNvPr id="13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Изображение"/>
          <p:cNvSpPr/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Линия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Линия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Линия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ИМЯ"/>
          <p:cNvSpPr txBox="1"/>
          <p:nvPr>
            <p:ph type="body" sz="quarter" idx="21"/>
          </p:nvPr>
        </p:nvSpPr>
        <p:spPr>
          <a:xfrm>
            <a:off x="11416451" y="12515850"/>
            <a:ext cx="160716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ИМЯ</a:t>
            </a:r>
          </a:p>
        </p:txBody>
      </p:sp>
      <p:sp>
        <p:nvSpPr>
          <p:cNvPr id="26" name="ПРОЕКТ"/>
          <p:cNvSpPr txBox="1"/>
          <p:nvPr>
            <p:ph type="body" sz="quarter" idx="22"/>
          </p:nvPr>
        </p:nvSpPr>
        <p:spPr>
          <a:xfrm>
            <a:off x="637234" y="10151567"/>
            <a:ext cx="1209132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ПРОЕКТ</a:t>
            </a:r>
          </a:p>
        </p:txBody>
      </p:sp>
      <p:sp>
        <p:nvSpPr>
          <p:cNvPr id="27" name="ДАТА"/>
          <p:cNvSpPr txBox="1"/>
          <p:nvPr>
            <p:ph type="body" sz="quarter" idx="23"/>
          </p:nvPr>
        </p:nvSpPr>
        <p:spPr>
          <a:xfrm>
            <a:off x="627417" y="12564567"/>
            <a:ext cx="75468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28" name="Клиент"/>
          <p:cNvSpPr txBox="1"/>
          <p:nvPr>
            <p:ph type="body" sz="quarter" idx="24"/>
          </p:nvPr>
        </p:nvSpPr>
        <p:spPr>
          <a:xfrm>
            <a:off x="9909641" y="12564567"/>
            <a:ext cx="108996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Клиент</a:t>
            </a:r>
          </a:p>
        </p:txBody>
      </p:sp>
      <p:sp>
        <p:nvSpPr>
          <p:cNvPr id="29" name="ДАТА"/>
          <p:cNvSpPr txBox="1"/>
          <p:nvPr>
            <p:ph type="body" sz="quarter" idx="25"/>
          </p:nvPr>
        </p:nvSpPr>
        <p:spPr>
          <a:xfrm>
            <a:off x="2153390" y="12515850"/>
            <a:ext cx="144843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30" name="Изображение"/>
          <p:cNvSpPr/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2" name="Уровень текста 1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 (4 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Линия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Изображение"/>
          <p:cNvSpPr/>
          <p:nvPr>
            <p:ph type="pic" sz="half" idx="21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2" name="Изображение"/>
          <p:cNvSpPr/>
          <p:nvPr>
            <p:ph type="pic" sz="half" idx="22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3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3385829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Текст заголовка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2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Изображение"/>
          <p:cNvSpPr/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0" name="Текст заголовка"/>
          <p:cNvSpPr txBox="1"/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cap="all" sz="90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1" name="Уровень текста 1…"/>
          <p:cNvSpPr txBox="1"/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8" name="Уровень текста 1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Изображение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8" name="Уровень текста 1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Текст заголовка"/>
          <p:cNvSpPr txBox="1"/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3585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пРОЕКТ pygame ‘лабиринт’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пРОЕКТ pygame ‘лабиринт’</a:t>
            </a:r>
          </a:p>
        </p:txBody>
      </p:sp>
      <p:sp>
        <p:nvSpPr>
          <p:cNvPr id="157" name="Дамир мухаметзянов, фазульзянов Амир, Тухбатуллин Амир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Дамир мухаметзянов, фазульзянов Амир, Тухбатуллин Амир</a:t>
            </a:r>
          </a:p>
        </p:txBody>
      </p:sp>
      <p:grpSp>
        <p:nvGrpSpPr>
          <p:cNvPr id="160" name="Галерея изображений"/>
          <p:cNvGrpSpPr/>
          <p:nvPr/>
        </p:nvGrpSpPr>
        <p:grpSpPr>
          <a:xfrm>
            <a:off x="3864698" y="1174361"/>
            <a:ext cx="16654604" cy="7977083"/>
            <a:chOff x="0" y="0"/>
            <a:chExt cx="16654603" cy="7977082"/>
          </a:xfrm>
        </p:grpSpPr>
        <p:pic>
          <p:nvPicPr>
            <p:cNvPr id="158" name="img_4.png" descr="img_4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19893" r="0" b="19893"/>
            <a:stretch>
              <a:fillRect/>
            </a:stretch>
          </p:blipFill>
          <p:spPr>
            <a:xfrm>
              <a:off x="0" y="0"/>
              <a:ext cx="16654604" cy="72892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9" name="Начальное меню"/>
            <p:cNvSpPr/>
            <p:nvPr/>
          </p:nvSpPr>
          <p:spPr>
            <a:xfrm>
              <a:off x="0" y="7365450"/>
              <a:ext cx="16654604" cy="611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Начальное меню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Цель проект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Цель проекта</a:t>
            </a:r>
          </a:p>
        </p:txBody>
      </p:sp>
      <p:sp>
        <p:nvSpPr>
          <p:cNvPr id="163" name="Разработать аналог игры «Лабиринт» с добавлением новых фишек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Разработать аналог игры «Лабиринт» с добавлением новых фишек</a:t>
            </a:r>
          </a:p>
          <a:p>
            <a:pPr>
              <a:buBlip>
                <a:blip r:embed="rId2"/>
              </a:buBlip>
            </a:pPr>
            <a:r>
              <a:t>Научиться работать в команде</a:t>
            </a:r>
          </a:p>
          <a:p>
            <a:pPr>
              <a:buBlip>
                <a:blip r:embed="rId2"/>
              </a:buBlip>
            </a:pPr>
            <a:r>
              <a:t>Использовать библиотеку PyGame для создании игр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g.jpg" descr="img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907" t="0" r="11907" b="0"/>
          <a:stretch>
            <a:fillRect/>
          </a:stretch>
        </p:blipFill>
        <p:spPr>
          <a:xfrm>
            <a:off x="635000" y="508000"/>
            <a:ext cx="9144000" cy="9461500"/>
          </a:xfrm>
          <a:prstGeom prst="rect">
            <a:avLst/>
          </a:prstGeom>
        </p:spPr>
      </p:pic>
      <p:pic>
        <p:nvPicPr>
          <p:cNvPr id="166" name="Снимок экрана 2022-01-09 в 17.06.18.png" descr="Снимок экрана 2022-01-09 в 17.06.18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0791" t="0" r="10791" b="0"/>
          <a:stretch>
            <a:fillRect/>
          </a:stretch>
        </p:blipFill>
        <p:spPr>
          <a:xfrm>
            <a:off x="13649170" y="13520"/>
            <a:ext cx="10099830" cy="10450519"/>
          </a:xfrm>
          <a:prstGeom prst="rect">
            <a:avLst/>
          </a:prstGeom>
        </p:spPr>
      </p:pic>
      <p:sp>
        <p:nvSpPr>
          <p:cNvPr id="167" name="После запуска программы появляется окно регистраци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5800">
                <a:solidFill>
                  <a:schemeClr val="accent4">
                    <a:satOff val="-13763"/>
                    <a:lumOff val="11536"/>
                  </a:schemeClr>
                </a:solidFill>
              </a:defRPr>
            </a:lvl1pPr>
          </a:lstStyle>
          <a:p>
            <a:pPr/>
            <a:r>
              <a:t>После запуска программы появляется окно регистрации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img_4.png" descr="img_4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14300" y="1892124"/>
            <a:ext cx="9664700" cy="9982201"/>
          </a:xfrm>
          <a:prstGeom prst="rect">
            <a:avLst/>
          </a:prstGeom>
        </p:spPr>
      </p:pic>
      <p:sp>
        <p:nvSpPr>
          <p:cNvPr id="170" name="МЕНЮ ИГР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МЕНЮ ИГРЫ</a:t>
            </a:r>
          </a:p>
        </p:txBody>
      </p:sp>
      <p:sp>
        <p:nvSpPr>
          <p:cNvPr id="171" name="ТРИ КНОПКИ:…"/>
          <p:cNvSpPr txBox="1"/>
          <p:nvPr>
            <p:ph type="body" sz="half" idx="1"/>
          </p:nvPr>
        </p:nvSpPr>
        <p:spPr>
          <a:xfrm>
            <a:off x="1968499" y="4154823"/>
            <a:ext cx="9525001" cy="8388996"/>
          </a:xfrm>
          <a:prstGeom prst="rect">
            <a:avLst/>
          </a:prstGeom>
        </p:spPr>
        <p:txBody>
          <a:bodyPr/>
          <a:lstStyle/>
          <a:p>
            <a:pPr/>
            <a:r>
              <a:t>ТРИ КНОПКИ:</a:t>
            </a:r>
          </a:p>
          <a:p>
            <a:pPr/>
            <a:r>
              <a:t>- НАЧАТЬ ИГРУ</a:t>
            </a:r>
          </a:p>
          <a:p>
            <a:pPr/>
            <a:r>
              <a:t>- ВЫХОД</a:t>
            </a:r>
          </a:p>
          <a:p>
            <a:pPr/>
            <a:r>
              <a:t>- ЗАГРУЗИТЬ ИГРУ</a:t>
            </a:r>
          </a:p>
          <a:p>
            <a:pPr/>
            <a:r>
              <a:t>НА ФОНЕ ПРОИСХОДИТ ГЕНЕРАЦИЯ КАРТЫ ЛАБИРИНТА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g_3.png" descr="img_3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990" t="0" r="3990" b="0"/>
          <a:stretch>
            <a:fillRect/>
          </a:stretch>
        </p:blipFill>
        <p:spPr>
          <a:xfrm>
            <a:off x="11461020" y="1721040"/>
            <a:ext cx="11625985" cy="9183541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74" name="При нажатии на кнопку «Начать игру» создается случайное игровое поле.…"/>
          <p:cNvSpPr txBox="1"/>
          <p:nvPr>
            <p:ph type="title"/>
          </p:nvPr>
        </p:nvSpPr>
        <p:spPr>
          <a:xfrm>
            <a:off x="1338964" y="1955800"/>
            <a:ext cx="9525001" cy="5334000"/>
          </a:xfrm>
          <a:prstGeom prst="rect">
            <a:avLst/>
          </a:prstGeom>
        </p:spPr>
        <p:txBody>
          <a:bodyPr/>
          <a:lstStyle/>
          <a:p>
            <a:pPr defTabSz="536575">
              <a:lnSpc>
                <a:spcPct val="150000"/>
              </a:lnSpc>
              <a:defRPr sz="3769"/>
            </a:pPr>
            <a:r>
              <a:t>При нажатии на кнопку «Начать игру» создается случайное игровое поле. </a:t>
            </a:r>
          </a:p>
          <a:p>
            <a:pPr defTabSz="536575">
              <a:lnSpc>
                <a:spcPct val="150000"/>
              </a:lnSpc>
              <a:defRPr sz="3769"/>
            </a:pPr>
            <a:r>
              <a:t>Здесь есть ходы, стенки, </a:t>
            </a:r>
          </a:p>
          <a:p>
            <a:pPr defTabSz="536575">
              <a:lnSpc>
                <a:spcPct val="150000"/>
              </a:lnSpc>
              <a:defRPr sz="3769"/>
            </a:pPr>
            <a:r>
              <a:t>игровой персонаж, враг, дверь выхода, мини-игра крестики-нолики</a:t>
            </a:r>
          </a:p>
          <a:p>
            <a:pPr defTabSz="536575">
              <a:lnSpc>
                <a:spcPct val="150000"/>
              </a:lnSpc>
              <a:defRPr sz="3769"/>
            </a:pPr>
            <a:r>
              <a:t>и временно горящие поля </a:t>
            </a:r>
            <a:endParaRPr b="1" sz="78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Изображение" descr="Изображение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14300" y="1892124"/>
            <a:ext cx="9664700" cy="9982201"/>
          </a:xfrm>
          <a:prstGeom prst="rect">
            <a:avLst/>
          </a:prstGeom>
        </p:spPr>
      </p:pic>
      <p:sp>
        <p:nvSpPr>
          <p:cNvPr id="177" name="Это мини-игра крестики-нолики. Игрок играет за синий крестик, а робот за синий нолик. Чтобы победить игроку нужно выиграть эту игру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627379">
              <a:lnSpc>
                <a:spcPct val="150000"/>
              </a:lnSpc>
              <a:defRPr sz="4408"/>
            </a:pPr>
            <a:r>
              <a:t>Это мини-игра крестики-нолики. Игрок играет за синий крестик, а робот за синий нолик. Чтобы победить игроку нужно </a:t>
            </a:r>
            <a:r>
              <a:rPr u="sng"/>
              <a:t>выиграть</a:t>
            </a:r>
            <a:r>
              <a:t> эту игру</a:t>
            </a:r>
            <a:endParaRPr b="1" sz="912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g_2.png" descr="img_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9712" t="0" r="10039" b="0"/>
          <a:stretch>
            <a:fillRect/>
          </a:stretch>
        </p:blipFill>
        <p:spPr>
          <a:xfrm>
            <a:off x="635000" y="508000"/>
            <a:ext cx="9144000" cy="9461500"/>
          </a:xfrm>
          <a:prstGeom prst="rect">
            <a:avLst/>
          </a:prstGeom>
        </p:spPr>
      </p:pic>
      <p:pic>
        <p:nvPicPr>
          <p:cNvPr id="180" name="img_1.png" descr="img_1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23341" t="2007" r="6410" b="0"/>
          <a:stretch>
            <a:fillRect/>
          </a:stretch>
        </p:blipFill>
        <p:spPr>
          <a:xfrm>
            <a:off x="13649169" y="13520"/>
            <a:ext cx="10099831" cy="10240674"/>
          </a:xfrm>
          <a:prstGeom prst="rect">
            <a:avLst/>
          </a:prstGeom>
        </p:spPr>
      </p:pic>
      <p:sp>
        <p:nvSpPr>
          <p:cNvPr id="181" name="Звездочки на окне выигрыша анимированы.…"/>
          <p:cNvSpPr txBox="1"/>
          <p:nvPr>
            <p:ph type="title"/>
          </p:nvPr>
        </p:nvSpPr>
        <p:spPr>
          <a:xfrm>
            <a:off x="2636889" y="10121900"/>
            <a:ext cx="19685001" cy="3385829"/>
          </a:xfrm>
          <a:prstGeom prst="rect">
            <a:avLst/>
          </a:prstGeom>
        </p:spPr>
        <p:txBody>
          <a:bodyPr/>
          <a:lstStyle/>
          <a:p>
            <a:pPr defTabSz="800735">
              <a:lnSpc>
                <a:spcPct val="150000"/>
              </a:lnSpc>
              <a:defRPr sz="5626"/>
            </a:pPr>
            <a:r>
              <a:t>Звездочки на окне выигрыша анимированы. </a:t>
            </a:r>
          </a:p>
          <a:p>
            <a:pPr defTabSz="800735">
              <a:lnSpc>
                <a:spcPct val="150000"/>
              </a:lnSpc>
              <a:defRPr sz="5626"/>
            </a:pPr>
            <a:r>
              <a:t>После 2-3 секунд финального окна игра сама закрывается</a:t>
            </a:r>
            <a:endParaRPr b="1" sz="1164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